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  <p:sldMasterId id="2147483702" r:id="rId2"/>
  </p:sldMasterIdLst>
  <p:sldIdLst>
    <p:sldId id="256" r:id="rId3"/>
    <p:sldId id="287" r:id="rId4"/>
    <p:sldId id="268" r:id="rId5"/>
    <p:sldId id="271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1" r:id="rId14"/>
    <p:sldId id="283" r:id="rId15"/>
    <p:sldId id="284" r:id="rId16"/>
    <p:sldId id="285" r:id="rId17"/>
    <p:sldId id="267" r:id="rId18"/>
    <p:sldId id="28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685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8378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686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E90AD-D7E7-4E0A-891C-E30C41CCB7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867F11-F9E2-474C-A081-42D9A0729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7E3F1-6B8B-4D30-81B3-F255B4B9C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0CA3A-F47E-4191-8038-CDAB59B72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134FA-728F-4DEE-AF19-851976905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55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B7FC-1719-42D3-89C4-F440D99A9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ECB4F-56B6-4860-A5B0-79BFE0128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8E655-508E-4AC5-9372-9CE0B0D1B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9EFDC-F11A-41FA-9397-6AA754374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8DDFC-4600-45CA-A830-A04DD4BC4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61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EB4A9-DD06-47FE-9DEB-2819F07CC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E9858-CE29-46F5-97BE-DF10C9636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18F14-FCB7-4EEB-B83E-A542EA721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B79B2-DAFE-40AF-B475-26C31792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D7D40-BB0B-422E-9180-01E0C55D7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50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A8D12-689E-4028-A25D-BC76B759E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6BD17-F7E4-44DF-A742-16FFD5AFF2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7121E9-F185-46A5-8085-0C8B6D2286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9ECF2-66DF-4458-9665-44922AF11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FC1432-CC6D-4DEC-B47A-87C42B9DB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BC4454-3638-40F8-8088-FDE6D3F20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28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E22CE-6EBA-4E1D-8A10-13F1646BB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3BB99C-F617-4417-8D56-0A33E7F7D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C7E2E-4845-415C-B058-C07C236D8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9DF775-A63F-4827-88E5-278234FB7F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A3DC9-778D-438B-8F65-702F38028C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86F233-0319-4A81-B3B5-CE7848CC1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AC910B-1495-4820-BAF0-3381842F9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D71127-29D6-45A5-8F49-22F44F1C7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465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E13E8-38D0-4AAF-AEC4-52E5891C6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9B06EC-0E51-4EDE-83A5-F64B58090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013B99-F269-40D1-9C40-5920B58C7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9C7AF9-0A4A-4E68-BBDA-1A29BDB37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00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FA5C8-4B90-4432-9CF5-54B1CEE0F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BEC4EF-7E99-4D0D-80AD-449CCDA09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6EEAF-7638-4393-A146-48B5EB31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595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B41D-85AF-4055-92EC-D96E6D3CD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B0EA7-8E38-4C32-9114-70168F09E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27AD07-F457-4A98-AB9A-C9C785361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8478A-3EB7-4549-9683-BDC8AAE2F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0305AC-ACBC-46E6-8F07-115821C28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BB8A24-FA46-402D-A564-C5716DEBE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77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2374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DB12-46EE-45FB-BEC3-B09EFAF59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05AAEC-7859-42DD-9824-7152862E2D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5DF42A-FA99-4F06-8141-8249C829B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0DAE9-C565-4962-B8DF-E5D5DD4AA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D10E6-F76C-4EDC-AEED-281A1345F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D1C3D-5010-4E87-A0A0-DC0B8F0F2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122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A23B-39FC-4684-94E0-52E139AFB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17E13C-42D6-4DD7-9CAB-12DF721F4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BFACB-B859-476D-ABD0-212E3DCFE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CCD5D-3540-4100-BF78-3B8A66B42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4B08A-12B3-4B8B-8D09-45AF60C99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591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B1AE1A-1FAB-444A-883F-7A4DB18EA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70A18A-3FD9-4B90-A68C-38B20D52C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9DF0A-5B36-451F-9CA8-845A7484F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98384-AE4A-4A84-97A4-028DF4CC3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C8F04-A797-48AA-BA1D-2EB3458AF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883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5845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728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937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3606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935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642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401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AD326-7073-447D-AC13-7E443F1E5AEF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F8E7F12-BB84-4927-BA44-4741FC09E89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438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556275-2921-4A16-8A3D-B66923326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72D5D-789B-4D22-A3CC-266C627C49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9CC96-4512-47EA-87B5-F5078356BD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F8C7D-DAE5-4A90-BCE0-63162B603AB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89909-9ABE-49F1-B5A0-F50B6221BB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62989-373E-445F-818C-7485547E9F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0A2DE-6107-4777-AF4C-DAEE134BC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884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D3DCC-F328-43F6-A963-A3A681FC40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Uosm</a:t>
            </a:r>
            <a:r>
              <a:rPr lang="en-US" dirty="0"/>
              <a:t> Robotics </a:t>
            </a:r>
            <a:r>
              <a:rPr lang="en-US"/>
              <a:t>Club 2018-2019 </a:t>
            </a:r>
            <a:r>
              <a:rPr lang="en-US" dirty="0"/>
              <a:t>Part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467F4-8C7D-4E63-ABB9-45B3F678D2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class of Arduino Module</a:t>
            </a:r>
          </a:p>
        </p:txBody>
      </p:sp>
    </p:spTree>
    <p:extLst>
      <p:ext uri="{BB962C8B-B14F-4D97-AF65-F5344CB8AC3E}">
        <p14:creationId xmlns:p14="http://schemas.microsoft.com/office/powerpoint/2010/main" val="858393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01E8EC89-86BC-4558-B010-53DF36A5A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CCCDDFF-B9CC-494C-8BEE-2451CD79A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352371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19"/>
            <a:ext cx="3841336" cy="1049235"/>
          </a:xfrm>
        </p:spPr>
        <p:txBody>
          <a:bodyPr>
            <a:normAutofit/>
          </a:bodyPr>
          <a:lstStyle/>
          <a:p>
            <a:r>
              <a:rPr lang="en-MY" dirty="0"/>
              <a:t>Wiring (Maker </a:t>
            </a:r>
            <a:r>
              <a:rPr lang="en-MY" dirty="0" err="1"/>
              <a:t>UNo</a:t>
            </a:r>
            <a:r>
              <a:rPr lang="en-MY" dirty="0"/>
              <a:t>)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4977EF3-E0BF-4719-9C15-8564B7D68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3525184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dirty="0"/>
              <a:t>Step 8:</a:t>
            </a:r>
          </a:p>
          <a:p>
            <a:pPr marL="0" indent="0">
              <a:buNone/>
            </a:pPr>
            <a:r>
              <a:rPr lang="en-MY" dirty="0"/>
              <a:t>Connect the twin wires into the middle terminal of the front part motor driver.</a:t>
            </a:r>
          </a:p>
          <a:p>
            <a:pPr marL="0" indent="0">
              <a:buNone/>
            </a:pPr>
            <a:endParaRPr lang="en-MY" dirty="0"/>
          </a:p>
          <a:p>
            <a:r>
              <a:rPr lang="en-MY" dirty="0"/>
              <a:t>The terminal should indicate a </a:t>
            </a:r>
            <a:r>
              <a:rPr lang="en-MY" dirty="0" err="1"/>
              <a:t>GND</a:t>
            </a:r>
            <a:r>
              <a:rPr lang="en-MY" dirty="0"/>
              <a:t> sign written on the board.</a:t>
            </a:r>
          </a:p>
        </p:txBody>
      </p:sp>
      <p:pic>
        <p:nvPicPr>
          <p:cNvPr id="6" name="Picture 5" descr="A circuit board&#10;&#10;Description automatically generated">
            <a:extLst>
              <a:ext uri="{FF2B5EF4-FFF2-40B4-BE49-F238E27FC236}">
                <a16:creationId xmlns:a16="http://schemas.microsoft.com/office/drawing/2014/main" id="{68BD9A6F-2BE8-4551-945F-232140B91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640" y="1079730"/>
            <a:ext cx="2964032" cy="39520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396" y="1079198"/>
            <a:ext cx="2964033" cy="39520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A5DC397C-2B77-4200-B02F-47CA26CA2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3AFA304-05B8-441F-BA73-B92E08BD6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897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MY" dirty="0"/>
              <a:t>Wiring (Maker </a:t>
            </a:r>
            <a:r>
              <a:rPr lang="en-MY" dirty="0" err="1"/>
              <a:t>UNo</a:t>
            </a:r>
            <a:r>
              <a:rPr lang="en-MY" dirty="0"/>
              <a:t>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dirty="0"/>
              <a:t>Step 9:</a:t>
            </a:r>
          </a:p>
          <a:p>
            <a:pPr marL="0" indent="0">
              <a:buNone/>
            </a:pPr>
            <a:r>
              <a:rPr lang="en-MY" dirty="0"/>
              <a:t>Connect the </a:t>
            </a:r>
            <a:r>
              <a:rPr lang="en-MY" b="1" dirty="0"/>
              <a:t>grey wire </a:t>
            </a:r>
            <a:r>
              <a:rPr lang="en-MY" dirty="0"/>
              <a:t>the </a:t>
            </a:r>
            <a:r>
              <a:rPr lang="en-MY" dirty="0" err="1"/>
              <a:t>GND</a:t>
            </a:r>
            <a:r>
              <a:rPr lang="en-MY" dirty="0"/>
              <a:t> of Maker Uno.</a:t>
            </a:r>
            <a:endParaRPr lang="en-MY" b="1" dirty="0"/>
          </a:p>
          <a:p>
            <a:pPr marL="0" indent="0">
              <a:buNone/>
            </a:pPr>
            <a:endParaRPr lang="en-MY" dirty="0"/>
          </a:p>
          <a:p>
            <a:r>
              <a:rPr lang="en-MY" dirty="0"/>
              <a:t>Please ask for assistance if you are unsure of the connections, I don’t pay these committee members for nothing.  </a:t>
            </a:r>
            <a:r>
              <a:rPr lang="en-MY" dirty="0" err="1"/>
              <a:t>Jk</a:t>
            </a:r>
            <a:r>
              <a:rPr lang="en-MY" dirty="0"/>
              <a:t> I cant even feed myself.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846" y="805583"/>
            <a:ext cx="3495571" cy="466076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999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42C14A9-3617-46DD-9FC4-ED828A7D3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9AB0109-1C89-41F0-9EDF-3DE017BE3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5550357" cy="1049235"/>
          </a:xfrm>
        </p:spPr>
        <p:txBody>
          <a:bodyPr>
            <a:normAutofit/>
          </a:bodyPr>
          <a:lstStyle/>
          <a:p>
            <a:r>
              <a:rPr lang="en-MY" dirty="0"/>
              <a:t>Wiring (Maker </a:t>
            </a:r>
            <a:r>
              <a:rPr lang="en-MY" dirty="0" err="1"/>
              <a:t>UNo</a:t>
            </a:r>
            <a:r>
              <a:rPr lang="en-MY" dirty="0"/>
              <a:t>)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E5CB6C-D5A1-44AB-BAD0-E76C67ED2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5550357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dirty="0"/>
              <a:t>Step 10:</a:t>
            </a:r>
          </a:p>
          <a:p>
            <a:pPr marL="0" indent="0">
              <a:buNone/>
            </a:pPr>
            <a:r>
              <a:rPr lang="en-MY" dirty="0"/>
              <a:t>Get a new red wire, and connect the right terminal on the front part motor driver.</a:t>
            </a:r>
            <a:endParaRPr lang="en-MY" b="1" dirty="0"/>
          </a:p>
          <a:p>
            <a:pPr marL="0" indent="0">
              <a:buNone/>
            </a:pPr>
            <a:endParaRPr lang="en-MY" dirty="0"/>
          </a:p>
          <a:p>
            <a:pPr>
              <a:lnSpc>
                <a:spcPct val="110000"/>
              </a:lnSpc>
            </a:pPr>
            <a:r>
              <a:rPr lang="en-MY" dirty="0"/>
              <a:t>The terminal should indicate a +</a:t>
            </a:r>
            <a:r>
              <a:rPr lang="en-MY" dirty="0" err="1"/>
              <a:t>5V</a:t>
            </a:r>
            <a:r>
              <a:rPr lang="en-MY" dirty="0"/>
              <a:t> sign written on the board.</a:t>
            </a:r>
          </a:p>
        </p:txBody>
      </p:sp>
      <p:pic>
        <p:nvPicPr>
          <p:cNvPr id="4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BACFDB9A-4915-4F55-8847-323EDB875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547" y="481109"/>
            <a:ext cx="1868929" cy="24919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9741" y="3138486"/>
            <a:ext cx="3322542" cy="2491907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D5A16967-5C32-4A48-9F02-4F0228AC8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42D078B-EF20-4DB1-AA1B-87F212C56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541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MY" dirty="0"/>
              <a:t>Wiring (Maker </a:t>
            </a:r>
            <a:r>
              <a:rPr lang="en-MY" dirty="0" err="1"/>
              <a:t>UNo</a:t>
            </a:r>
            <a:r>
              <a:rPr lang="en-MY" dirty="0"/>
              <a:t>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dirty="0"/>
              <a:t>Step 11:</a:t>
            </a:r>
          </a:p>
          <a:p>
            <a:pPr marL="0" indent="0">
              <a:buNone/>
            </a:pPr>
            <a:r>
              <a:rPr lang="en-MY" dirty="0"/>
              <a:t>Connect the </a:t>
            </a:r>
            <a:r>
              <a:rPr lang="en-MY" b="1" dirty="0"/>
              <a:t>red wire </a:t>
            </a:r>
            <a:r>
              <a:rPr lang="en-MY" dirty="0"/>
              <a:t>to the </a:t>
            </a:r>
            <a:r>
              <a:rPr lang="en-MY" dirty="0" err="1"/>
              <a:t>5V</a:t>
            </a:r>
            <a:r>
              <a:rPr lang="en-MY" dirty="0"/>
              <a:t> pin of Maker Uno.</a:t>
            </a:r>
            <a:endParaRPr lang="en-MY" b="1" dirty="0"/>
          </a:p>
          <a:p>
            <a:pPr marL="0" indent="0">
              <a:buNone/>
            </a:pPr>
            <a:endParaRPr lang="en-MY" dirty="0"/>
          </a:p>
          <a:p>
            <a:r>
              <a:rPr lang="en-MY" dirty="0"/>
              <a:t>Please ask for assistance if you are unsure of the connections, I don’t pay these committee members for nothing. </a:t>
            </a:r>
            <a:r>
              <a:rPr lang="en-MY" dirty="0" err="1"/>
              <a:t>Jk</a:t>
            </a:r>
            <a:r>
              <a:rPr lang="en-MY" dirty="0"/>
              <a:t> I cant even feed myself.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672" y="805583"/>
            <a:ext cx="3483919" cy="466076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8978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1E8EC89-86BC-4558-B010-53DF36A5A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CCDDFF-B9CC-494C-8BEE-2451CD79A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352371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19"/>
            <a:ext cx="3525184" cy="1049235"/>
          </a:xfrm>
        </p:spPr>
        <p:txBody>
          <a:bodyPr>
            <a:normAutofit/>
          </a:bodyPr>
          <a:lstStyle/>
          <a:p>
            <a:r>
              <a:rPr lang="en-MY" dirty="0"/>
              <a:t>Wiring (Motor driver)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4977EF3-E0BF-4719-9C15-8564B7D68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3525184" cy="345061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MY" sz="1900" dirty="0"/>
              <a:t>Step 12: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1900" dirty="0"/>
              <a:t>Get 6 male to female wires, and connect them to the motor driver pins </a:t>
            </a:r>
            <a:r>
              <a:rPr lang="en-MY" sz="1900" dirty="0" err="1"/>
              <a:t>ENA</a:t>
            </a:r>
            <a:r>
              <a:rPr lang="en-MY" sz="1900" dirty="0"/>
              <a:t>, </a:t>
            </a:r>
            <a:r>
              <a:rPr lang="en-MY" sz="1900" dirty="0" err="1"/>
              <a:t>IN1,IN2,IN3,1N4,ENB</a:t>
            </a:r>
            <a:r>
              <a:rPr lang="en-MY" sz="1900" dirty="0"/>
              <a:t>. Remove the caps for </a:t>
            </a:r>
            <a:r>
              <a:rPr lang="en-MY" sz="1900" dirty="0" err="1"/>
              <a:t>ENA</a:t>
            </a:r>
            <a:r>
              <a:rPr lang="en-MY" sz="1900" dirty="0"/>
              <a:t> and </a:t>
            </a:r>
            <a:r>
              <a:rPr lang="en-MY" sz="1900" dirty="0" err="1"/>
              <a:t>ENB</a:t>
            </a:r>
            <a:r>
              <a:rPr lang="en-MY" sz="1900" dirty="0"/>
              <a:t> and please don’t loose them.</a:t>
            </a:r>
            <a:endParaRPr lang="en-MY" sz="1900" b="1" dirty="0"/>
          </a:p>
          <a:p>
            <a:pPr marL="0" indent="0">
              <a:lnSpc>
                <a:spcPct val="110000"/>
              </a:lnSpc>
              <a:buNone/>
            </a:pPr>
            <a:endParaRPr lang="en-MY" sz="1900" dirty="0"/>
          </a:p>
          <a:p>
            <a:pPr>
              <a:lnSpc>
                <a:spcPct val="110000"/>
              </a:lnSpc>
            </a:pPr>
            <a:r>
              <a:rPr lang="en-MY" sz="1900" dirty="0"/>
              <a:t>Male and Female *wink*</a:t>
            </a:r>
          </a:p>
        </p:txBody>
      </p:sp>
      <p:pic>
        <p:nvPicPr>
          <p:cNvPr id="1026" name="Picture 2" descr="Image result for male to female wire">
            <a:extLst>
              <a:ext uri="{FF2B5EF4-FFF2-40B4-BE49-F238E27FC236}">
                <a16:creationId xmlns:a16="http://schemas.microsoft.com/office/drawing/2014/main" id="{7BCF8527-63FD-4883-AC6B-07B2507B0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6640" y="1603375"/>
            <a:ext cx="2964032" cy="290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396" y="1079198"/>
            <a:ext cx="2964033" cy="3952044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A5DC397C-2B77-4200-B02F-47CA26CA2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13AFA304-05B8-441F-BA73-B92E08BD6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319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MY" dirty="0"/>
              <a:t>Wiring (motor driver)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5158769" cy="4037747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MY" sz="2400" dirty="0"/>
              <a:t>Step 13: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2400" dirty="0"/>
              <a:t>Follow the connection instructions below: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2400" dirty="0" err="1"/>
              <a:t>ENA</a:t>
            </a:r>
            <a:r>
              <a:rPr lang="en-MY" sz="2400" dirty="0"/>
              <a:t> (1</a:t>
            </a:r>
            <a:r>
              <a:rPr lang="en-MY" sz="2400" baseline="30000" dirty="0"/>
              <a:t>st</a:t>
            </a:r>
            <a:r>
              <a:rPr lang="en-MY" sz="2400" dirty="0"/>
              <a:t> wire) -&gt; PIN 5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2400" dirty="0" err="1"/>
              <a:t>IN1</a:t>
            </a:r>
            <a:r>
              <a:rPr lang="en-MY" sz="2400" dirty="0"/>
              <a:t> (2</a:t>
            </a:r>
            <a:r>
              <a:rPr lang="en-MY" sz="2400" baseline="30000" dirty="0"/>
              <a:t>nd</a:t>
            </a:r>
            <a:r>
              <a:rPr lang="en-MY" sz="2400" dirty="0"/>
              <a:t> wire) -&gt; PIN 7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2400" dirty="0" err="1"/>
              <a:t>IN2</a:t>
            </a:r>
            <a:r>
              <a:rPr lang="en-MY" sz="2400" dirty="0"/>
              <a:t> (3</a:t>
            </a:r>
            <a:r>
              <a:rPr lang="en-MY" sz="2400" baseline="30000" dirty="0"/>
              <a:t>rd</a:t>
            </a:r>
            <a:r>
              <a:rPr lang="en-MY" sz="2400" dirty="0"/>
              <a:t> wire) -&gt; PIN 9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2400" dirty="0" err="1"/>
              <a:t>IN3</a:t>
            </a:r>
            <a:r>
              <a:rPr lang="en-MY" sz="2400" dirty="0"/>
              <a:t> (4</a:t>
            </a:r>
            <a:r>
              <a:rPr lang="en-MY" sz="2400" baseline="30000" dirty="0"/>
              <a:t>th</a:t>
            </a:r>
            <a:r>
              <a:rPr lang="en-MY" sz="2400" dirty="0"/>
              <a:t> wire) -&gt; PIN 10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2400" dirty="0" err="1"/>
              <a:t>IN4</a:t>
            </a:r>
            <a:r>
              <a:rPr lang="en-MY" sz="2400" dirty="0"/>
              <a:t> (5</a:t>
            </a:r>
            <a:r>
              <a:rPr lang="en-MY" sz="2400" baseline="30000" dirty="0"/>
              <a:t>th</a:t>
            </a:r>
            <a:r>
              <a:rPr lang="en-MY" sz="2400" dirty="0"/>
              <a:t> wire) -&gt; PIN 11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2400" dirty="0" err="1"/>
              <a:t>ENB</a:t>
            </a:r>
            <a:r>
              <a:rPr lang="en-MY" sz="2400" dirty="0"/>
              <a:t> (last wire) -&gt; PIN 6</a:t>
            </a:r>
          </a:p>
          <a:p>
            <a:pPr>
              <a:lnSpc>
                <a:spcPct val="110000"/>
              </a:lnSpc>
            </a:pPr>
            <a:r>
              <a:rPr lang="en-MY" sz="2400" dirty="0"/>
              <a:t>Please abuse our committee members again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846" y="805583"/>
            <a:ext cx="3495571" cy="4660762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175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2669D-A507-4DCC-880C-CDE99FE4F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9705778" cy="1049235"/>
          </a:xfrm>
        </p:spPr>
        <p:txBody>
          <a:bodyPr>
            <a:normAutofit fontScale="90000"/>
          </a:bodyPr>
          <a:lstStyle/>
          <a:p>
            <a:r>
              <a:rPr lang="en-MY" dirty="0"/>
              <a:t>Test your robot with GitHub code! (</a:t>
            </a:r>
            <a:r>
              <a:rPr lang="en-MY" dirty="0">
                <a:solidFill>
                  <a:srgbClr val="FF0000"/>
                </a:solidFill>
              </a:rPr>
              <a:t>Please ask for confirmation of wiring before proceeding</a:t>
            </a:r>
            <a:r>
              <a:rPr lang="en-MY" dirty="0"/>
              <a:t>)</a:t>
            </a:r>
          </a:p>
        </p:txBody>
      </p:sp>
      <p:sp>
        <p:nvSpPr>
          <p:cNvPr id="1031" name="Content Placeholder 1030">
            <a:extLst>
              <a:ext uri="{FF2B5EF4-FFF2-40B4-BE49-F238E27FC236}">
                <a16:creationId xmlns:a16="http://schemas.microsoft.com/office/drawing/2014/main" id="{72376D21-BC52-418F-8581-DB40A685E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5846841" cy="3940451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dirty="0"/>
              <a:t>Go to Arduino 2</a:t>
            </a:r>
            <a:r>
              <a:rPr lang="en-US" sz="1800" baseline="30000" dirty="0"/>
              <a:t>nd</a:t>
            </a:r>
            <a:r>
              <a:rPr lang="en-US" sz="1800" dirty="0"/>
              <a:t> Workshop Folder -&gt; </a:t>
            </a:r>
            <a:r>
              <a:rPr lang="en-US" sz="1800" dirty="0" err="1"/>
              <a:t>MotorTest</a:t>
            </a:r>
            <a:r>
              <a:rPr lang="en-US" sz="1800" dirty="0"/>
              <a:t> -&gt; </a:t>
            </a:r>
            <a:r>
              <a:rPr lang="en-US" sz="1800" dirty="0" err="1"/>
              <a:t>MotorTest.ino</a:t>
            </a:r>
            <a:r>
              <a:rPr lang="en-US" sz="1800" dirty="0"/>
              <a:t> and upload to the Maker Uno.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Turn on the power switch then press the button below the reset button on the Maker Uno.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Your motor will begin to spin. Press again and notice the wheel direction changes.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Check if the sequence is correct: Stop, Forward, Reverse, </a:t>
            </a:r>
            <a:r>
              <a:rPr lang="en-US" sz="1800" dirty="0" err="1"/>
              <a:t>TurnRight</a:t>
            </a:r>
            <a:r>
              <a:rPr lang="en-US" sz="1800" dirty="0"/>
              <a:t>, </a:t>
            </a:r>
            <a:r>
              <a:rPr lang="en-US" sz="1800" dirty="0" err="1"/>
              <a:t>TurnLeft</a:t>
            </a:r>
            <a:r>
              <a:rPr lang="en-US" sz="1800" dirty="0"/>
              <a:t>, Brake, Stop. Note that the forward direction is referencing to the Motor Driver as the head.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If the directions are wrong, consider switching wire terminals (</a:t>
            </a:r>
            <a:r>
              <a:rPr lang="en-US" sz="1800" dirty="0" err="1"/>
              <a:t>OUT1</a:t>
            </a:r>
            <a:r>
              <a:rPr lang="en-US" sz="1800" dirty="0"/>
              <a:t> AND </a:t>
            </a:r>
            <a:r>
              <a:rPr lang="en-US" sz="1800" dirty="0" err="1"/>
              <a:t>OUT2</a:t>
            </a:r>
            <a:r>
              <a:rPr lang="en-US" sz="1800" dirty="0"/>
              <a:t> swap </a:t>
            </a:r>
            <a:r>
              <a:rPr lang="en-US" sz="1800" dirty="0" err="1"/>
              <a:t>etc</a:t>
            </a:r>
            <a:r>
              <a:rPr lang="en-US" sz="1800" dirty="0"/>
              <a:t>)</a:t>
            </a:r>
          </a:p>
        </p:txBody>
      </p:sp>
      <p:pic>
        <p:nvPicPr>
          <p:cNvPr id="1029" name="Picture 2" descr="https://lh5.googleusercontent.com/RRycTy2L8MpQQwWG2mRR8OAslmPb9yJnbrtpnVwEKyQokWHyVERaKMM849v7Bb7jxVa5KYw7D7UvwWgt_6KGkKbo7Ag1NBGXD8JKkEOCt7WqMzM9tfKCZ_kB5AvtV4R3ww8B8tQwpqU">
            <a:extLst>
              <a:ext uri="{FF2B5EF4-FFF2-40B4-BE49-F238E27FC236}">
                <a16:creationId xmlns:a16="http://schemas.microsoft.com/office/drawing/2014/main" id="{1705A339-1157-4696-AEFE-8B14AA871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1931" y="2105637"/>
            <a:ext cx="3511710" cy="351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2415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2741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6EE12-DA94-4627-ABC1-90441710D9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603" y="1176793"/>
            <a:ext cx="4411701" cy="45481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CA037E-B34D-4902-883D-A49F8E9D8387}"/>
              </a:ext>
            </a:extLst>
          </p:cNvPr>
          <p:cNvSpPr txBox="1"/>
          <p:nvPr/>
        </p:nvSpPr>
        <p:spPr>
          <a:xfrm>
            <a:off x="5344750" y="992127"/>
            <a:ext cx="1245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/>
              <a:t>We done k.</a:t>
            </a:r>
          </a:p>
        </p:txBody>
      </p:sp>
    </p:spTree>
    <p:extLst>
      <p:ext uri="{BB962C8B-B14F-4D97-AF65-F5344CB8AC3E}">
        <p14:creationId xmlns:p14="http://schemas.microsoft.com/office/powerpoint/2010/main" val="1978995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B800917-5B00-44C0-B11B-028C93ED1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MY" dirty="0"/>
              <a:t>Before wiring the parts…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618BBD2-985B-4AB6-BEED-D4082DBEB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/>
              <a:t>Motor Driver is the head of the robot. (Important for referencing directions)</a:t>
            </a:r>
          </a:p>
          <a:p>
            <a:r>
              <a:rPr lang="en-US" dirty="0"/>
              <a:t>Left and Right are referenced according to the Motor Driver location as well.</a:t>
            </a:r>
          </a:p>
          <a:p>
            <a:endParaRPr lang="en-US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F3AA9EC4-59B6-4E43-8694-11372173B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899" y="144263"/>
            <a:ext cx="4410075" cy="588009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3292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471048" cy="1049235"/>
          </a:xfrm>
        </p:spPr>
        <p:txBody>
          <a:bodyPr>
            <a:normAutofit fontScale="90000"/>
          </a:bodyPr>
          <a:lstStyle/>
          <a:p>
            <a:r>
              <a:rPr lang="en-MY" dirty="0"/>
              <a:t>Wiring (</a:t>
            </a:r>
            <a:r>
              <a:rPr lang="en-MY" dirty="0">
                <a:solidFill>
                  <a:srgbClr val="FF0000"/>
                </a:solidFill>
              </a:rPr>
              <a:t>warning, do not skip this section</a:t>
            </a:r>
            <a:r>
              <a:rPr lang="en-MY" dirty="0"/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MY" dirty="0"/>
              <a:t>Step 1:</a:t>
            </a:r>
          </a:p>
          <a:p>
            <a:pPr marL="0" indent="0">
              <a:buNone/>
            </a:pPr>
            <a:r>
              <a:rPr lang="en-MY" dirty="0"/>
              <a:t>Get a red and a black wire (long) and connect it to the </a:t>
            </a:r>
            <a:r>
              <a:rPr lang="en-MY" b="1" dirty="0"/>
              <a:t>left motor </a:t>
            </a:r>
            <a:r>
              <a:rPr lang="en-MY" dirty="0"/>
              <a:t>(tie a knot, beware the handles of the motor as they are very weak and break easily)</a:t>
            </a:r>
          </a:p>
          <a:p>
            <a:pPr marL="0" indent="0">
              <a:buNone/>
            </a:pPr>
            <a:endParaRPr lang="en-MY" dirty="0"/>
          </a:p>
          <a:p>
            <a:r>
              <a:rPr lang="en-MY" dirty="0"/>
              <a:t>Red is hooked at the top, black is hooked at the bottom.</a:t>
            </a:r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846" y="805583"/>
            <a:ext cx="3495571" cy="466076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253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MY" dirty="0"/>
              <a:t>Wiring (MOTOR)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dirty="0"/>
              <a:t>Step 2:</a:t>
            </a:r>
          </a:p>
          <a:p>
            <a:pPr marL="0" indent="0">
              <a:buNone/>
            </a:pPr>
            <a:r>
              <a:rPr lang="en-MY" dirty="0"/>
              <a:t>Connect the wires from the motor to the left side of the motor driver</a:t>
            </a:r>
          </a:p>
          <a:p>
            <a:pPr marL="0" indent="0">
              <a:buNone/>
            </a:pPr>
            <a:endParaRPr lang="en-MY" dirty="0"/>
          </a:p>
          <a:p>
            <a:r>
              <a:rPr lang="en-MY" dirty="0"/>
              <a:t>Please pay attention to the terminal connection as it will affect the motor direction.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846" y="805583"/>
            <a:ext cx="3495571" cy="46607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327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MY" dirty="0"/>
              <a:t>Wiring (MOTOR)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dirty="0"/>
              <a:t>Step 3:</a:t>
            </a:r>
          </a:p>
          <a:p>
            <a:pPr marL="0" indent="0">
              <a:buNone/>
            </a:pPr>
            <a:r>
              <a:rPr lang="en-MY" dirty="0"/>
              <a:t>Repeat Step 1 for the </a:t>
            </a:r>
            <a:r>
              <a:rPr lang="en-MY" b="1" dirty="0"/>
              <a:t>right motor </a:t>
            </a:r>
            <a:r>
              <a:rPr lang="en-MY" dirty="0"/>
              <a:t>as well.</a:t>
            </a:r>
          </a:p>
          <a:p>
            <a:pPr marL="0" indent="0">
              <a:buNone/>
            </a:pPr>
            <a:endParaRPr lang="en-MY" dirty="0"/>
          </a:p>
          <a:p>
            <a:r>
              <a:rPr lang="en-MY" dirty="0"/>
              <a:t>Brown is hooked at the top, black is hooked at the bottom.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846" y="805583"/>
            <a:ext cx="3495571" cy="46607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124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11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MY" dirty="0"/>
              <a:t>Wiring (MOTOR)</a:t>
            </a:r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dirty="0"/>
              <a:t>Step 4:</a:t>
            </a:r>
          </a:p>
          <a:p>
            <a:pPr marL="0" indent="0">
              <a:buNone/>
            </a:pPr>
            <a:r>
              <a:rPr lang="en-MY" dirty="0"/>
              <a:t>Connect the wires from the motor to the left side of the motor driver</a:t>
            </a:r>
          </a:p>
          <a:p>
            <a:pPr marL="0" indent="0">
              <a:buNone/>
            </a:pPr>
            <a:endParaRPr lang="en-MY" dirty="0"/>
          </a:p>
          <a:p>
            <a:r>
              <a:rPr lang="en-MY" dirty="0"/>
              <a:t>Please pay attention to the terminal connection as it will affect the motor direction.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672" y="805583"/>
            <a:ext cx="3483919" cy="4660762"/>
          </a:xfrm>
          <a:prstGeom prst="rect">
            <a:avLst/>
          </a:prstGeom>
        </p:spPr>
      </p:pic>
      <p:pic>
        <p:nvPicPr>
          <p:cNvPr id="27" name="Picture 15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17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06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MY" dirty="0"/>
              <a:t>Wiring (SWITCH)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MY" dirty="0"/>
              <a:t>Step 5:</a:t>
            </a:r>
          </a:p>
          <a:p>
            <a:pPr marL="0" indent="0">
              <a:buNone/>
            </a:pPr>
            <a:r>
              <a:rPr lang="en-MY" dirty="0"/>
              <a:t>Get a white wire and connect the red wire of the battery holder to the switch. This will act as a power switch for your robot.</a:t>
            </a:r>
          </a:p>
          <a:p>
            <a:pPr marL="0" indent="0">
              <a:buNone/>
            </a:pPr>
            <a:endParaRPr lang="en-MY" dirty="0"/>
          </a:p>
          <a:p>
            <a:r>
              <a:rPr lang="en-MY" dirty="0"/>
              <a:t>The white wire connection will be shown in the next slide, I am just placing it there for fun.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846" y="805583"/>
            <a:ext cx="3495571" cy="466076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8029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MY" dirty="0"/>
              <a:t>Wiring (SWITCH)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MY" sz="1900" dirty="0"/>
              <a:t>Step 6: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1900" dirty="0"/>
              <a:t>Connect the white wire to the left terminal of the front part motor driver.</a:t>
            </a:r>
          </a:p>
          <a:p>
            <a:pPr marL="0" indent="0">
              <a:lnSpc>
                <a:spcPct val="110000"/>
              </a:lnSpc>
              <a:buNone/>
            </a:pPr>
            <a:endParaRPr lang="en-MY" sz="1900" dirty="0"/>
          </a:p>
          <a:p>
            <a:pPr>
              <a:lnSpc>
                <a:spcPct val="110000"/>
              </a:lnSpc>
            </a:pPr>
            <a:r>
              <a:rPr lang="en-MY" sz="1900" dirty="0"/>
              <a:t>The terminal should indicate a +</a:t>
            </a:r>
            <a:r>
              <a:rPr lang="en-MY" sz="1900" dirty="0" err="1"/>
              <a:t>12V</a:t>
            </a:r>
            <a:r>
              <a:rPr lang="en-MY" sz="1900" dirty="0"/>
              <a:t> sign written on the board.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672" y="805583"/>
            <a:ext cx="3483919" cy="466076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6546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6AEFE-18B9-4C8C-AF10-14342343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453920" cy="1049235"/>
          </a:xfrm>
        </p:spPr>
        <p:txBody>
          <a:bodyPr>
            <a:normAutofit/>
          </a:bodyPr>
          <a:lstStyle/>
          <a:p>
            <a:r>
              <a:rPr lang="en-MY" dirty="0"/>
              <a:t>Wiring (Maker </a:t>
            </a:r>
            <a:r>
              <a:rPr lang="en-MY" dirty="0" err="1"/>
              <a:t>uno</a:t>
            </a:r>
            <a:r>
              <a:rPr lang="en-MY" dirty="0"/>
              <a:t>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A348011-D9EF-47B0-8F38-EFD18A75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MY" sz="1900" dirty="0"/>
              <a:t>Step 7: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MY" sz="1900" dirty="0"/>
              <a:t>Get a grey wire and twist it together with the battery holder’s black wire.</a:t>
            </a:r>
          </a:p>
          <a:p>
            <a:pPr marL="0" indent="0">
              <a:lnSpc>
                <a:spcPct val="110000"/>
              </a:lnSpc>
              <a:buNone/>
            </a:pPr>
            <a:endParaRPr lang="en-MY" sz="1900" dirty="0"/>
          </a:p>
          <a:p>
            <a:pPr>
              <a:lnSpc>
                <a:spcPct val="110000"/>
              </a:lnSpc>
            </a:pPr>
            <a:r>
              <a:rPr lang="en-MY" sz="1900" dirty="0"/>
              <a:t>You may request assistance for cutting the wire longer from our committee members. Just abuse them.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15839-9A21-4DEB-BEDB-7A54E663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672" y="805583"/>
            <a:ext cx="3483919" cy="466076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82654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759</Words>
  <Application>Microsoft Office PowerPoint</Application>
  <PresentationFormat>Widescreen</PresentationFormat>
  <Paragraphs>82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Gill Sans MT</vt:lpstr>
      <vt:lpstr>Gallery</vt:lpstr>
      <vt:lpstr>Office Theme</vt:lpstr>
      <vt:lpstr>Uosm Robotics Club 2018-2019 Part 2</vt:lpstr>
      <vt:lpstr>Before wiring the parts…</vt:lpstr>
      <vt:lpstr>Wiring (warning, do not skip this section)</vt:lpstr>
      <vt:lpstr>Wiring (MOTOR)</vt:lpstr>
      <vt:lpstr>Wiring (MOTOR)</vt:lpstr>
      <vt:lpstr>Wiring (MOTOR)</vt:lpstr>
      <vt:lpstr>Wiring (SWITCH)</vt:lpstr>
      <vt:lpstr>Wiring (SWITCH)</vt:lpstr>
      <vt:lpstr>Wiring (Maker uno)</vt:lpstr>
      <vt:lpstr>Wiring (Maker UNo)</vt:lpstr>
      <vt:lpstr>Wiring (Maker UNo)</vt:lpstr>
      <vt:lpstr>Wiring (Maker UNo)</vt:lpstr>
      <vt:lpstr>Wiring (Maker UNo)</vt:lpstr>
      <vt:lpstr>Wiring (Motor driver)</vt:lpstr>
      <vt:lpstr>Wiring (motor driver)</vt:lpstr>
      <vt:lpstr>Test your robot with GitHub code! (Please ask for confirmation of wiring before proceeding)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Uosm Robotics Club 2018 </dc:title>
  <dc:creator>Chia Tze Hank</dc:creator>
  <cp:lastModifiedBy>Chia Tze Hank</cp:lastModifiedBy>
  <cp:revision>13</cp:revision>
  <dcterms:created xsi:type="dcterms:W3CDTF">2019-02-14T11:59:00Z</dcterms:created>
  <dcterms:modified xsi:type="dcterms:W3CDTF">2019-02-14T12:56:42Z</dcterms:modified>
</cp:coreProperties>
</file>